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84" r:id="rId5"/>
    <p:sldId id="320" r:id="rId6"/>
    <p:sldId id="273" r:id="rId7"/>
    <p:sldId id="325" r:id="rId8"/>
    <p:sldId id="317" r:id="rId9"/>
    <p:sldId id="309" r:id="rId10"/>
    <p:sldId id="326" r:id="rId11"/>
    <p:sldId id="327" r:id="rId12"/>
    <p:sldId id="32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81"/>
    <p:restoredTop sz="91885"/>
  </p:normalViewPr>
  <p:slideViewPr>
    <p:cSldViewPr snapToGrid="0">
      <p:cViewPr>
        <p:scale>
          <a:sx n="121" d="100"/>
          <a:sy n="121" d="100"/>
        </p:scale>
        <p:origin x="520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94FD8-BE36-614B-98CC-233C90FF136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0E0E"/>
                </a:solidFill>
                <a:effectLst/>
                <a:latin typeface=".SF NS" panose="02020503050405090304"/>
              </a:rPr>
              <a:t>Hi everyone, I’m Felix Meng, the CEO and founder of XTrace. I’d like to extend a big thank you to Encode Club for inviting me, and to all of you for being here today. I’m excited to introduce XTrace, a platform designed for secure AI agent knowledge sharing and collaboration. As we all know, AI is transforming the world at an incredible pace, and I believe as how as . Let’s dive in and get started!</a:t>
            </a:r>
            <a:endParaRPr lang="en-US" dirty="0">
              <a:solidFill>
                <a:srgbClr val="0E0E0E"/>
              </a:solidFill>
              <a:effectLst/>
              <a:latin typeface=".SF NS" panose="0202050305040509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 panose="0202050305040509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0" i="0" dirty="0">
              <a:solidFill>
                <a:srgbClr val="FF0000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 panose="0202050305040509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E0E0E"/>
              </a:solidFill>
              <a:effectLst/>
              <a:latin typeface=".SF NS" panose="0202050305040509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Benefits:</a:t>
            </a:r>
            <a:endParaRPr lang="en-US" dirty="0"/>
          </a:p>
          <a:p>
            <a:r>
              <a:rPr lang="en-US" dirty="0"/>
              <a:t>AI Agents can do Semantic Search Without Revealing Query</a:t>
            </a:r>
            <a:endParaRPr lang="en-US" dirty="0"/>
          </a:p>
          <a:p>
            <a:r>
              <a:rPr lang="en-US" dirty="0"/>
              <a:t>All Data in the database can stay encrypted</a:t>
            </a:r>
            <a:endParaRPr lang="en-US" dirty="0"/>
          </a:p>
          <a:p>
            <a:r>
              <a:rPr lang="en-US" dirty="0"/>
              <a:t>XTrace serves as intermediary while not knowing query and result</a:t>
            </a:r>
            <a:endParaRPr lang="en-US" dirty="0"/>
          </a:p>
          <a:p>
            <a:r>
              <a:rPr lang="en-US" dirty="0"/>
              <a:t>Bypass training and allow agents have instant access to required knowledge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90204" pitchFamily="34" charset="0"/>
              </a:rPr>
              <a:t>Each XTrace agent that joins the network will instantly inherit publicly shared experience and knowledge from previous interactions.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604B6-3160-8E43-A3BA-6C5DB253A4A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189D-9F66-834E-8A95-30C3284FA372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4AE3-EAF2-C246-9418-DEA3BD90DBDB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55BC-FF2E-3F44-9992-80B40419265E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775-59B3-7147-83D2-7F2A030FDBE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E7C-588A-B647-A612-39DDB5B54FF6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B221-7DDA-D74A-BD4F-A82740E509FC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3242-C5FD-A741-B9F6-E7DAF1696F4C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A270-D6BF-E84C-B6FE-042DD7A1A470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6FB6-2CAA-F846-9DEA-946B3942C7B0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DE98-7AE7-204C-AA6D-4936ECAAE111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D49B-7AA5-C043-8E1C-6640C5CE9D5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932FB96-8AC3-5A4C-ACE0-34D89B326FF4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XTrace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Secure AI Agent Knowledge and Memory Protocol</a:t>
            </a:r>
            <a:endParaRPr lang="en-US" dirty="0"/>
          </a:p>
        </p:txBody>
      </p:sp>
      <p:pic>
        <p:nvPicPr>
          <p:cNvPr id="3" name="Picture 2" descr="A blue and red line with a red triangl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6361" y="2527301"/>
            <a:ext cx="812341" cy="901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450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9168"/>
            <a:ext cx="12192000" cy="1632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XTrace Universal Knowledge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16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Agents can share knowledge in the XTrace Universal Knowledge Network.</a:t>
            </a:r>
            <a:endParaRPr lang="en-US" dirty="0"/>
          </a:p>
          <a:p>
            <a:r>
              <a:rPr lang="en-US" dirty="0"/>
              <a:t>New agents inherit the collective experience of all XTrace agents.</a:t>
            </a:r>
            <a:endParaRPr lang="en-US" dirty="0"/>
          </a:p>
          <a:p>
            <a:r>
              <a:rPr lang="en-US" dirty="0"/>
              <a:t>Infinite Scalable Knowledge minimizes computation costs for previously learned information</a:t>
            </a:r>
            <a:endParaRPr lang="en-US" dirty="0"/>
          </a:p>
          <a:p>
            <a:r>
              <a:rPr lang="en-US" dirty="0"/>
              <a:t>Agent owners earn revenue whenever their agent’s past experiences are utilized.</a:t>
            </a:r>
            <a:endParaRPr lang="en-US" dirty="0"/>
          </a:p>
        </p:txBody>
      </p:sp>
      <p:pic>
        <p:nvPicPr>
          <p:cNvPr id="7" name="Content Placeholder 6" descr="A diagram of a computer network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749829" y="1825625"/>
            <a:ext cx="4026341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398" y="2621171"/>
            <a:ext cx="3888526" cy="16155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blue and red line with a red triangl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6459" y="2432858"/>
            <a:ext cx="1453000" cy="1612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6092" y="3960478"/>
            <a:ext cx="236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XTrace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450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50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62272"/>
            <a:ext cx="10515600" cy="1325563"/>
          </a:xfrm>
        </p:spPr>
        <p:txBody>
          <a:bodyPr/>
          <a:lstStyle/>
          <a:p>
            <a:r>
              <a:rPr lang="en-US" dirty="0"/>
              <a:t>XTrace Founders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13" y="1247330"/>
            <a:ext cx="3277651" cy="34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sign with black text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518" y="4207185"/>
            <a:ext cx="3037975" cy="1350692"/>
          </a:xfrm>
          <a:prstGeom prst="rect">
            <a:avLst/>
          </a:prstGeom>
        </p:spPr>
      </p:pic>
      <p:pic>
        <p:nvPicPr>
          <p:cNvPr id="8" name="Picture 7" descr="A close up of a pers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7" y="1796748"/>
            <a:ext cx="5931996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8" descr="A diagram of a machine learning proces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9206" y="2880926"/>
            <a:ext cx="6346586" cy="3474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740"/>
            <a:ext cx="10515600" cy="1074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FF0000"/>
              </a:solidFill>
              <a:effectLst/>
              <a:highlight>
                <a:srgbClr val="FFFFFF"/>
              </a:highlight>
            </a:endParaRPr>
          </a:p>
          <a:p>
            <a:pPr algn="l"/>
            <a:endParaRPr lang="en-US" b="1" i="1" dirty="0">
              <a:solidFill>
                <a:srgbClr val="FF0000"/>
              </a:solidFill>
              <a:effectLst/>
              <a:highlight>
                <a:srgbClr val="FFFFFF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25400"/>
            <a:ext cx="12192000" cy="1450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/>
          <p:nvPr/>
        </p:nvSpPr>
        <p:spPr>
          <a:xfrm>
            <a:off x="838200" y="2132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AI Agent Defined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910" y="1468837"/>
            <a:ext cx="1138387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/>
              <a:t>A software program combining LLMs, with memory, tools, and self-critiquing algorithms to autonomously learn and perform tasks</a:t>
            </a:r>
            <a:endParaRPr lang="en-US" sz="200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50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62272"/>
            <a:ext cx="10515600" cy="1325563"/>
          </a:xfrm>
        </p:spPr>
        <p:txBody>
          <a:bodyPr/>
          <a:lstStyle/>
          <a:p>
            <a:r>
              <a:rPr lang="en-US" dirty="0"/>
              <a:t>Problem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557784" y="1687936"/>
            <a:ext cx="10921615" cy="4430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AI agents need access to proprietary data but can't sign NDAs, limiting cross-company collaboration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AI agents cannot retain or transfer learned experiences across systems, limiting continuity and personalization.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Lack of stateful AI agents, particularly in multi-agent environments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450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62272"/>
            <a:ext cx="10515600" cy="1325563"/>
          </a:xfrm>
        </p:spPr>
        <p:txBody>
          <a:bodyPr/>
          <a:lstStyle/>
          <a:p>
            <a:r>
              <a:rPr lang="en-US" dirty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7D81-26EA-1E40-BFE6-BFF8153AB93D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7784" y="1795822"/>
            <a:ext cx="11154103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Arial" panose="020B0604020202090204"/>
              <a:buChar char="•"/>
            </a:pPr>
            <a:r>
              <a:rPr lang="en-US" b="1" dirty="0">
                <a:ea typeface="+mn-lt"/>
                <a:cs typeface="+mn-lt"/>
              </a:rPr>
              <a:t>Privacy-Preserving Vector Database:</a:t>
            </a:r>
            <a:r>
              <a:rPr lang="en-US" dirty="0">
                <a:ea typeface="+mn-lt"/>
                <a:cs typeface="+mn-lt"/>
              </a:rPr>
              <a:t> Securely stores proprietary, real-time, and domain-specific data for millisecond-level privacy-preserving RAG</a:t>
            </a:r>
            <a:endParaRPr lang="en-US" dirty="0"/>
          </a:p>
          <a:p>
            <a:pPr>
              <a:buFont typeface="Arial" panose="020B0604020202090204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20B0604020202090204"/>
              <a:buChar char="•"/>
            </a:pPr>
            <a:r>
              <a:rPr lang="en-US" b="1" dirty="0">
                <a:ea typeface="+mn-lt"/>
                <a:cs typeface="+mn-lt"/>
              </a:rPr>
              <a:t>XTrace Sharable Portable Memory System: </a:t>
            </a:r>
            <a:r>
              <a:rPr lang="en-US" dirty="0">
                <a:ea typeface="+mn-lt"/>
                <a:cs typeface="+mn-lt"/>
              </a:rPr>
              <a:t>Manages personalized user information and AI agent experiences securely</a:t>
            </a:r>
            <a:endParaRPr lang="en-US" dirty="0"/>
          </a:p>
          <a:p>
            <a:pPr>
              <a:buFont typeface="Arial" panose="020B0604020202090204"/>
              <a:buChar char="•"/>
            </a:pPr>
            <a:endParaRPr lang="en-US" dirty="0">
              <a:ea typeface="+mn-lt"/>
              <a:cs typeface="+mn-lt"/>
            </a:endParaRPr>
          </a:p>
          <a:p>
            <a:pPr>
              <a:buFont typeface="Arial" panose="020B0604020202090204"/>
              <a:buChar char="•"/>
            </a:pPr>
            <a:r>
              <a:rPr lang="en-US" b="1" dirty="0">
                <a:ea typeface="+mn-lt"/>
                <a:cs typeface="+mn-lt"/>
              </a:rPr>
              <a:t>Secure Multi-Agent Collaboration:</a:t>
            </a:r>
            <a:r>
              <a:rPr lang="en-US" dirty="0">
                <a:ea typeface="+mn-lt"/>
                <a:cs typeface="+mn-lt"/>
              </a:rPr>
              <a:t> Enables stateful, secure collaboration with collaborative memory accessible only to authorized agents.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XTrace</a:t>
            </a:r>
            <a:r>
              <a:rPr lang="en-US" dirty="0"/>
              <a:t> Solution: Encrypted Knowledge Base</a:t>
            </a:r>
            <a:br>
              <a:rPr lang="en-US"/>
            </a:br>
            <a:endParaRPr lang="en-US" dirty="0"/>
          </a:p>
        </p:txBody>
      </p:sp>
      <p:pic>
        <p:nvPicPr>
          <p:cNvPr id="18" name="Picture 17" descr="A computer screen shot of a computer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23" y="2711323"/>
            <a:ext cx="9132335" cy="3213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232" y="1243076"/>
            <a:ext cx="997305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Securely organize and store your company's fragmented structured and unstructured data into a centralized, private knowledge base. These enhanced databases enrich, contextualize, and synthesize your data, enabling smarter, more dynamic access compared to traditional databases. </a:t>
            </a:r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XTrace Privacy Preserving AI Agent</a:t>
            </a:r>
            <a:endParaRPr lang="en-US" dirty="0"/>
          </a:p>
        </p:txBody>
      </p:sp>
      <p:pic>
        <p:nvPicPr>
          <p:cNvPr id="14" name="Content Placeholder 13" descr="A screenshot of a comput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6800" y="1957575"/>
            <a:ext cx="10515600" cy="37935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9168"/>
            <a:ext cx="12192000" cy="1632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XTrace Memory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049"/>
            <a:ext cx="10975428" cy="470490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ea typeface="+mn-lt"/>
                <a:cs typeface="+mn-lt"/>
              </a:rPr>
              <a:t>Cost Efficiency: </a:t>
            </a:r>
            <a:r>
              <a:rPr lang="en-US" sz="2400" dirty="0">
                <a:ea typeface="+mn-lt"/>
                <a:cs typeface="+mn-lt"/>
              </a:rPr>
              <a:t>LRU-inspired hierarchical system optimizes memory management for lower costs.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ea typeface="+mn-lt"/>
                <a:cs typeface="+mn-lt"/>
              </a:rPr>
              <a:t>Continuous Improvement</a:t>
            </a:r>
            <a:r>
              <a:rPr lang="en-US" sz="2400" dirty="0">
                <a:ea typeface="+mn-lt"/>
                <a:cs typeface="+mn-lt"/>
              </a:rPr>
              <a:t>: Agents leverage past experiences to enhance long-term performance.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ea typeface="+mn-lt"/>
                <a:cs typeface="+mn-lt"/>
              </a:rPr>
              <a:t>Private Portable and Sharable</a:t>
            </a:r>
            <a:r>
              <a:rPr lang="en-US" sz="2400" dirty="0">
                <a:ea typeface="+mn-lt"/>
                <a:cs typeface="+mn-lt"/>
              </a:rPr>
              <a:t>: Encrypted memory with modular, user-defined access control for secure collaboration.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200000"/>
              </a:lnSpc>
            </a:pPr>
            <a:endParaRPr lang="en-US" sz="2400" dirty="0"/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9168"/>
            <a:ext cx="12192000" cy="1632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XTrace Stateful Multi Agent Collaboration</a:t>
            </a:r>
            <a:endParaRPr lang="en-US" dirty="0"/>
          </a:p>
        </p:txBody>
      </p:sp>
      <p:pic>
        <p:nvPicPr>
          <p:cNvPr id="10" name="Content Placeholder 9" descr="A diagram of a computer process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93566" y="1603821"/>
            <a:ext cx="5933503" cy="4787767"/>
          </a:xfrm>
        </p:spPr>
      </p:pic>
      <p:sp>
        <p:nvSpPr>
          <p:cNvPr id="12" name="Content Placeholder 2"/>
          <p:cNvSpPr txBox="1"/>
          <p:nvPr/>
        </p:nvSpPr>
        <p:spPr>
          <a:xfrm>
            <a:off x="838200" y="1825625"/>
            <a:ext cx="48553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XTrace agent is equipped with access to its own memory and dedicated knowledge base.</a:t>
            </a:r>
            <a:endParaRPr lang="en-US" dirty="0"/>
          </a:p>
          <a:p>
            <a:r>
              <a:rPr lang="en-US" dirty="0"/>
              <a:t>XTrace retains all past interactions between agents, enabling stateful, multi-agent collaboration. </a:t>
            </a:r>
            <a:endParaRPr lang="en-US" dirty="0"/>
          </a:p>
          <a:p>
            <a:r>
              <a:rPr lang="en-US" dirty="0"/>
              <a:t>Multi-agent groups learn and improve collectively, leveraging shared experiences over time.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2251</Words>
  <Application>WPS 文字</Application>
  <PresentationFormat>Widescreen</PresentationFormat>
  <Paragraphs>78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.SF NS</vt:lpstr>
      <vt:lpstr>Arial</vt:lpstr>
      <vt:lpstr>Aptos Display</vt:lpstr>
      <vt:lpstr>苹方-简</vt:lpstr>
      <vt:lpstr>Aptos</vt:lpstr>
      <vt:lpstr>微软雅黑</vt:lpstr>
      <vt:lpstr>汉仪旗黑</vt:lpstr>
      <vt:lpstr>宋体</vt:lpstr>
      <vt:lpstr>Arial Unicode MS</vt:lpstr>
      <vt:lpstr>等线</vt:lpstr>
      <vt:lpstr>汉仪中等线KW</vt:lpstr>
      <vt:lpstr>Calibri</vt:lpstr>
      <vt:lpstr>Helvetica Neue</vt:lpstr>
      <vt:lpstr>汉仪书宋二KW</vt:lpstr>
      <vt:lpstr>.SF NS</vt:lpstr>
      <vt:lpstr>Office Theme</vt:lpstr>
      <vt:lpstr>   XTrace</vt:lpstr>
      <vt:lpstr>XTrace Founders</vt:lpstr>
      <vt:lpstr>PowerPoint 演示文稿</vt:lpstr>
      <vt:lpstr>Problem </vt:lpstr>
      <vt:lpstr>Solution</vt:lpstr>
      <vt:lpstr>XTrace Solution: Encrypted Knowledge Base </vt:lpstr>
      <vt:lpstr>XTrace Privacy Preserving AI Agent</vt:lpstr>
      <vt:lpstr>XTrace Memory System</vt:lpstr>
      <vt:lpstr>XTrace Stateful Multi Agent Collaboration</vt:lpstr>
      <vt:lpstr>XTrace Universal Knowledge Network</vt:lpstr>
      <vt:lpstr>Let’s Connect!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XTrace</dc:title>
  <dc:creator>Felix Meng</dc:creator>
  <cp:lastModifiedBy>王禹凯</cp:lastModifiedBy>
  <cp:revision>104</cp:revision>
  <dcterms:created xsi:type="dcterms:W3CDTF">2025-01-09T09:47:08Z</dcterms:created>
  <dcterms:modified xsi:type="dcterms:W3CDTF">2025-01-09T09:47:08Z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0C9A71849D32ED241C9B7F673DD9BFEE_42</vt:lpwstr>
  </property>
  <property fmtid="{D5CDD505-2E9C-101B-9397-08002B2CF9AE}" pid="3" name="KSOProductBuildVer">
    <vt:lpwstr>2052-6.14.0.8924</vt:lpwstr>
  </property>
</Properties>
</file>